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95" r:id="rId4"/>
    <p:sldId id="296" r:id="rId5"/>
    <p:sldId id="297" r:id="rId6"/>
    <p:sldId id="298" r:id="rId7"/>
    <p:sldId id="299" r:id="rId8"/>
    <p:sldId id="300" r:id="rId9"/>
    <p:sldId id="29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556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92" y="136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A04889-F0F0-D946-AA2C-1652A1EB2F5A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D0DD4F-F079-FD48-B647-EB262010C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789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6312850-EE80-404D-96AA-03A2CBB04C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FCFCEA0-024A-428E-AFC4-23B9F49FED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798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931C6A-CDF9-403E-9B60-D43F4848D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80FF628-8B43-454E-9B23-A3C21C082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04704E-3CBA-49D2-89E9-5B3D6F5C0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5E7FC6-7E53-462E-907C-67ACFF4EA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80044A-0233-45EB-B7B6-F7079088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109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54D908E-CC06-4DC6-9045-DCDC9DB1C3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81FE5BA-ED3D-493F-8433-56B749D6B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8E10C5-B910-4AE2-873E-D435FF840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7E81B9-89F1-4D15-9684-8C7DD03D3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7ACF1B-4619-4EB6-B70A-AD139C9D8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3740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1C0FF0-F023-4683-9645-3E59F6FCA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2DD9A4-8276-49E1-B154-8708C5363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36CDD5-E4EF-411E-B889-B0486DDA1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D21664-B9FB-4D9F-81C5-ED8678DBF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34F033-5415-47E6-AE04-727F826C2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096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2143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1F686-57B9-41C7-A7E8-7A7FEE746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B5D9F6-2958-43E0-9891-7DA6D0264F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A5C6FD-CF37-4089-B711-9728EA74D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B515FC-E214-41A6-9434-FE0FC6B4A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74EF51-B4BB-4124-B26D-9DE31FB91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684A44-ED46-46D9-A85D-540426D9C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022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C6167-CC2F-436B-AB3C-F8B8A99BD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360995-4817-426E-AA55-84478A2D5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E6755F-C3F8-427A-8CA6-7777CE77C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B4BDD2-37A3-41A3-B9A2-55BBE61755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AA4BDE1-326E-473F-8C1D-F1629878B9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76C20E8-0D03-47ED-B6E6-391941D77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121C767-0FC1-4302-9D34-9C3791327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74CBA7A-5745-4A36-A79F-04BB2A674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837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702889-BB27-47E4-B5B0-A3622A38E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DEB8A6-03BE-402D-B575-59805CA9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F6A1C58-7479-41C3-B67D-FCE52939B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A1279C5-F013-4ADC-8CF5-5B8C740F2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529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EB873A-0AF4-4A3A-A9CF-A6EE97025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BC0F420-C872-415A-86F3-0A3E37A46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1B1F9A-DA9D-4CF4-8230-2782452FF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271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80750C-B104-41C1-82E3-9917AA9A0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02CB4B-73B1-4DBC-BD54-1250CB726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69D2AD0-5FC2-4901-9553-F9DA7CA44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E0D6BAA-E957-442E-AEA2-33AB3F015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F10113-5191-423D-8EFA-57993E30D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FC49AB-E5AE-465D-BE05-2D2764927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621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6B779B-D13E-419F-8D3D-AC7207957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649539E-CA78-4B3B-86CE-FA4FDF6FE5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97B2318-344F-470A-8164-4CDF9484F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907278-4F77-4358-99B4-D096D4327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BFDBE4-A11A-4792-A525-9F7B4CE0C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7EABC2-D6F9-456F-A576-BA8A95274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10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E4DF512-B0F7-42DA-AB39-6EAD6FAF7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0A67CA-BB2C-44D7-992E-B38631199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13C6C1-0FD9-4871-9A6F-69CE3222C6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D19DC-800F-4D3A-8D17-8F37137A4954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753155-4D1B-45F4-BF41-E3245213F2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627887-E700-4404-A403-4C7CB692BC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7333C-A0EA-46CE-BDE8-874F94158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238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剪去对角 3">
            <a:extLst>
              <a:ext uri="{FF2B5EF4-FFF2-40B4-BE49-F238E27FC236}">
                <a16:creationId xmlns:a16="http://schemas.microsoft.com/office/drawing/2014/main" id="{81714CFB-AC98-4031-B5B0-B7B09FB060E8}"/>
              </a:ext>
            </a:extLst>
          </p:cNvPr>
          <p:cNvSpPr/>
          <p:nvPr/>
        </p:nvSpPr>
        <p:spPr>
          <a:xfrm>
            <a:off x="1530625" y="1709529"/>
            <a:ext cx="9130750" cy="3786809"/>
          </a:xfrm>
          <a:prstGeom prst="snip2DiagRect">
            <a:avLst>
              <a:gd name="adj1" fmla="val 16457"/>
              <a:gd name="adj2" fmla="val 0"/>
            </a:avLst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43193ECA-2298-4D61-BF36-016DB03014EA}"/>
              </a:ext>
            </a:extLst>
          </p:cNvPr>
          <p:cNvSpPr/>
          <p:nvPr/>
        </p:nvSpPr>
        <p:spPr>
          <a:xfrm>
            <a:off x="4902199" y="4584700"/>
            <a:ext cx="5358331" cy="304934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595959"/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Report: </a:t>
            </a:r>
            <a:r>
              <a:rPr lang="zh-CN" altLang="en-US" dirty="0">
                <a:solidFill>
                  <a:srgbClr val="595959"/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吴秋祺</a:t>
            </a:r>
            <a:r>
              <a:rPr lang="en-US" altLang="zh-CN" dirty="0">
                <a:solidFill>
                  <a:srgbClr val="595959"/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, </a:t>
            </a:r>
            <a:r>
              <a:rPr lang="zh-CN" altLang="en-US" dirty="0">
                <a:solidFill>
                  <a:srgbClr val="595959"/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姚星河</a:t>
            </a:r>
            <a:r>
              <a:rPr lang="en-US" altLang="zh-CN" dirty="0">
                <a:solidFill>
                  <a:srgbClr val="595959"/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, </a:t>
            </a:r>
            <a:r>
              <a:rPr lang="zh-CN" altLang="en-US" dirty="0">
                <a:solidFill>
                  <a:srgbClr val="595959"/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陈林尧</a:t>
            </a:r>
            <a:r>
              <a:rPr lang="en-US" altLang="zh-CN" dirty="0">
                <a:solidFill>
                  <a:srgbClr val="595959"/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, </a:t>
            </a:r>
            <a:r>
              <a:rPr lang="zh-CN" altLang="en-US" dirty="0">
                <a:solidFill>
                  <a:srgbClr val="595959"/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张舒昱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7C3D354-76EC-4C55-BAAA-6780FFF010E1}"/>
              </a:ext>
            </a:extLst>
          </p:cNvPr>
          <p:cNvCxnSpPr>
            <a:cxnSpLocks/>
          </p:cNvCxnSpPr>
          <p:nvPr/>
        </p:nvCxnSpPr>
        <p:spPr>
          <a:xfrm flipH="1">
            <a:off x="993914" y="2231811"/>
            <a:ext cx="1732954" cy="1667652"/>
          </a:xfrm>
          <a:prstGeom prst="line">
            <a:avLst/>
          </a:prstGeom>
          <a:ln>
            <a:solidFill>
              <a:srgbClr val="595959">
                <a:alpha val="7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1F67F5E8-C726-43A7-8479-1A195FAE1B0A}"/>
              </a:ext>
            </a:extLst>
          </p:cNvPr>
          <p:cNvCxnSpPr>
            <a:cxnSpLocks/>
          </p:cNvCxnSpPr>
          <p:nvPr/>
        </p:nvCxnSpPr>
        <p:spPr>
          <a:xfrm flipH="1">
            <a:off x="1775793" y="-143167"/>
            <a:ext cx="1952870" cy="1879281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8EE1F4DB-BF80-4A17-BF26-456E224DF450}"/>
              </a:ext>
            </a:extLst>
          </p:cNvPr>
          <p:cNvCxnSpPr>
            <a:cxnSpLocks/>
          </p:cNvCxnSpPr>
          <p:nvPr/>
        </p:nvCxnSpPr>
        <p:spPr>
          <a:xfrm flipH="1">
            <a:off x="8693427" y="5733009"/>
            <a:ext cx="1732954" cy="1667652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6ACFBE08-67DA-4740-845D-414FC859F2FA}"/>
              </a:ext>
            </a:extLst>
          </p:cNvPr>
          <p:cNvCxnSpPr>
            <a:cxnSpLocks/>
          </p:cNvCxnSpPr>
          <p:nvPr/>
        </p:nvCxnSpPr>
        <p:spPr>
          <a:xfrm flipH="1">
            <a:off x="9690688" y="3385725"/>
            <a:ext cx="1732954" cy="1667652"/>
          </a:xfrm>
          <a:prstGeom prst="line">
            <a:avLst/>
          </a:prstGeom>
          <a:ln>
            <a:solidFill>
              <a:srgbClr val="595959">
                <a:alpha val="7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: 空心 41">
            <a:extLst>
              <a:ext uri="{FF2B5EF4-FFF2-40B4-BE49-F238E27FC236}">
                <a16:creationId xmlns:a16="http://schemas.microsoft.com/office/drawing/2014/main" id="{91B56CCE-1F20-4706-95E7-321FF550D67A}"/>
              </a:ext>
            </a:extLst>
          </p:cNvPr>
          <p:cNvSpPr/>
          <p:nvPr/>
        </p:nvSpPr>
        <p:spPr>
          <a:xfrm>
            <a:off x="10075247" y="1996955"/>
            <a:ext cx="314740" cy="314740"/>
          </a:xfrm>
          <a:prstGeom prst="donut">
            <a:avLst>
              <a:gd name="adj" fmla="val 8355"/>
            </a:avLst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C28FC5A-86DD-4397-B875-C8751E2377F2}"/>
              </a:ext>
            </a:extLst>
          </p:cNvPr>
          <p:cNvSpPr txBox="1"/>
          <p:nvPr/>
        </p:nvSpPr>
        <p:spPr>
          <a:xfrm>
            <a:off x="4100447" y="2875002"/>
            <a:ext cx="36776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 err="1">
                <a:latin typeface="Comic Sans MS" panose="030F0702030302020204" pitchFamily="66" charset="0"/>
              </a:rPr>
              <a:t>Stupidoc</a:t>
            </a:r>
            <a:endParaRPr lang="zh-CN" altLang="en-US" sz="66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568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剪去单角 2">
            <a:extLst>
              <a:ext uri="{FF2B5EF4-FFF2-40B4-BE49-F238E27FC236}">
                <a16:creationId xmlns:a16="http://schemas.microsoft.com/office/drawing/2014/main" id="{554D547D-6AF4-4826-B2A3-B6210F64494B}"/>
              </a:ext>
            </a:extLst>
          </p:cNvPr>
          <p:cNvSpPr/>
          <p:nvPr/>
        </p:nvSpPr>
        <p:spPr>
          <a:xfrm>
            <a:off x="3101834" y="944290"/>
            <a:ext cx="6143766" cy="939806"/>
          </a:xfrm>
          <a:prstGeom prst="snip1Rect">
            <a:avLst>
              <a:gd name="adj" fmla="val 38506"/>
            </a:avLst>
          </a:prstGeom>
          <a:noFill/>
          <a:ln w="38100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9C7C68A-B7FE-44C6-AA89-6CFF2191E53B}"/>
              </a:ext>
            </a:extLst>
          </p:cNvPr>
          <p:cNvSpPr txBox="1"/>
          <p:nvPr/>
        </p:nvSpPr>
        <p:spPr>
          <a:xfrm>
            <a:off x="5167071" y="2697981"/>
            <a:ext cx="2822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Front-End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36" name="等腰三角形 35">
            <a:extLst>
              <a:ext uri="{FF2B5EF4-FFF2-40B4-BE49-F238E27FC236}">
                <a16:creationId xmlns:a16="http://schemas.microsoft.com/office/drawing/2014/main" id="{15E4535B-18BB-477D-B818-C0770285D240}"/>
              </a:ext>
            </a:extLst>
          </p:cNvPr>
          <p:cNvSpPr/>
          <p:nvPr/>
        </p:nvSpPr>
        <p:spPr>
          <a:xfrm rot="5400000">
            <a:off x="4632578" y="2857512"/>
            <a:ext cx="371293" cy="265715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7E3CFDE-96F3-4258-81D5-8A26000A23E8}"/>
              </a:ext>
            </a:extLst>
          </p:cNvPr>
          <p:cNvSpPr txBox="1"/>
          <p:nvPr/>
        </p:nvSpPr>
        <p:spPr>
          <a:xfrm>
            <a:off x="5167071" y="3813131"/>
            <a:ext cx="2822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Database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DAB3CED6-1D38-48E2-8070-1E8585BF57AD}"/>
              </a:ext>
            </a:extLst>
          </p:cNvPr>
          <p:cNvSpPr/>
          <p:nvPr/>
        </p:nvSpPr>
        <p:spPr>
          <a:xfrm rot="5400000">
            <a:off x="4632578" y="3972662"/>
            <a:ext cx="371293" cy="265715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F5EA28E-7C18-4F31-B4EE-AB9F3B8F8CC6}"/>
              </a:ext>
            </a:extLst>
          </p:cNvPr>
          <p:cNvSpPr txBox="1"/>
          <p:nvPr/>
        </p:nvSpPr>
        <p:spPr>
          <a:xfrm>
            <a:off x="5167071" y="4965027"/>
            <a:ext cx="2822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Back-End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10" name="等腰三角形 9">
            <a:extLst>
              <a:ext uri="{FF2B5EF4-FFF2-40B4-BE49-F238E27FC236}">
                <a16:creationId xmlns:a16="http://schemas.microsoft.com/office/drawing/2014/main" id="{1B10F8F1-D37B-4158-9C4D-E6CC6056A5CF}"/>
              </a:ext>
            </a:extLst>
          </p:cNvPr>
          <p:cNvSpPr/>
          <p:nvPr/>
        </p:nvSpPr>
        <p:spPr>
          <a:xfrm rot="5400000">
            <a:off x="4632578" y="5124558"/>
            <a:ext cx="371293" cy="265715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631B8D-7176-4C79-B84A-810BF4EEDD3A}"/>
              </a:ext>
            </a:extLst>
          </p:cNvPr>
          <p:cNvSpPr txBox="1"/>
          <p:nvPr/>
        </p:nvSpPr>
        <p:spPr>
          <a:xfrm>
            <a:off x="3715351" y="1014426"/>
            <a:ext cx="4916731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4400" dirty="0">
                <a:solidFill>
                  <a:prstClr val="black">
                    <a:lumMod val="75000"/>
                    <a:lumOff val="25000"/>
                  </a:prst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Table of Contents</a:t>
            </a:r>
            <a:endParaRPr lang="zh-CN" altLang="en-US" sz="4400" dirty="0">
              <a:solidFill>
                <a:prstClr val="black">
                  <a:lumMod val="75000"/>
                  <a:lumOff val="25000"/>
                </a:prst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7991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2">
            <a:extLst>
              <a:ext uri="{FF2B5EF4-FFF2-40B4-BE49-F238E27FC236}">
                <a16:creationId xmlns:a16="http://schemas.microsoft.com/office/drawing/2014/main" id="{79C7C68A-B7FE-44C6-AA89-6CFF2191E53B}"/>
              </a:ext>
            </a:extLst>
          </p:cNvPr>
          <p:cNvSpPr txBox="1"/>
          <p:nvPr/>
        </p:nvSpPr>
        <p:spPr>
          <a:xfrm>
            <a:off x="925444" y="253103"/>
            <a:ext cx="39306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Front-End : Login Page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7" name="等腰三角形 35">
            <a:extLst>
              <a:ext uri="{FF2B5EF4-FFF2-40B4-BE49-F238E27FC236}">
                <a16:creationId xmlns:a16="http://schemas.microsoft.com/office/drawing/2014/main" id="{15E4535B-18BB-477D-B818-C0770285D240}"/>
              </a:ext>
            </a:extLst>
          </p:cNvPr>
          <p:cNvSpPr/>
          <p:nvPr/>
        </p:nvSpPr>
        <p:spPr>
          <a:xfrm rot="5400000">
            <a:off x="476778" y="350560"/>
            <a:ext cx="371293" cy="30072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192" y="931145"/>
            <a:ext cx="9116701" cy="59268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085" y="901313"/>
            <a:ext cx="9131808" cy="5956687"/>
          </a:xfrm>
          <a:prstGeom prst="rect">
            <a:avLst/>
          </a:prstGeom>
        </p:spPr>
      </p:pic>
      <p:sp>
        <p:nvSpPr>
          <p:cNvPr id="9" name="文本框 22">
            <a:extLst>
              <a:ext uri="{FF2B5EF4-FFF2-40B4-BE49-F238E27FC236}">
                <a16:creationId xmlns:a16="http://schemas.microsoft.com/office/drawing/2014/main" id="{79C7C68A-B7FE-44C6-AA89-6CFF2191E53B}"/>
              </a:ext>
            </a:extLst>
          </p:cNvPr>
          <p:cNvSpPr txBox="1"/>
          <p:nvPr/>
        </p:nvSpPr>
        <p:spPr>
          <a:xfrm>
            <a:off x="237479" y="1564706"/>
            <a:ext cx="28227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☑️Remember Password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☑️Login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7018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2">
            <a:extLst>
              <a:ext uri="{FF2B5EF4-FFF2-40B4-BE49-F238E27FC236}">
                <a16:creationId xmlns:a16="http://schemas.microsoft.com/office/drawing/2014/main" id="{79C7C68A-B7FE-44C6-AA89-6CFF2191E53B}"/>
              </a:ext>
            </a:extLst>
          </p:cNvPr>
          <p:cNvSpPr txBox="1"/>
          <p:nvPr/>
        </p:nvSpPr>
        <p:spPr>
          <a:xfrm>
            <a:off x="925444" y="253103"/>
            <a:ext cx="4676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Front-End : Dashboard Page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7" name="等腰三角形 35">
            <a:extLst>
              <a:ext uri="{FF2B5EF4-FFF2-40B4-BE49-F238E27FC236}">
                <a16:creationId xmlns:a16="http://schemas.microsoft.com/office/drawing/2014/main" id="{15E4535B-18BB-477D-B818-C0770285D240}"/>
              </a:ext>
            </a:extLst>
          </p:cNvPr>
          <p:cNvSpPr/>
          <p:nvPr/>
        </p:nvSpPr>
        <p:spPr>
          <a:xfrm rot="5400000">
            <a:off x="476778" y="350560"/>
            <a:ext cx="371293" cy="30072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99" y="924803"/>
            <a:ext cx="9116701" cy="59331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98" y="913484"/>
            <a:ext cx="9116701" cy="59445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97" y="908852"/>
            <a:ext cx="9116703" cy="59491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96" y="906410"/>
            <a:ext cx="9116704" cy="59488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95" y="915402"/>
            <a:ext cx="9116704" cy="5939873"/>
          </a:xfrm>
          <a:prstGeom prst="rect">
            <a:avLst/>
          </a:prstGeom>
        </p:spPr>
      </p:pic>
      <p:sp>
        <p:nvSpPr>
          <p:cNvPr id="10" name="文本框 22">
            <a:extLst>
              <a:ext uri="{FF2B5EF4-FFF2-40B4-BE49-F238E27FC236}">
                <a16:creationId xmlns:a16="http://schemas.microsoft.com/office/drawing/2014/main" id="{79C7C68A-B7FE-44C6-AA89-6CFF2191E53B}"/>
              </a:ext>
            </a:extLst>
          </p:cNvPr>
          <p:cNvSpPr txBox="1"/>
          <p:nvPr/>
        </p:nvSpPr>
        <p:spPr>
          <a:xfrm>
            <a:off x="0" y="1536174"/>
            <a:ext cx="324013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To user Info page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To Editing page</a:t>
            </a:r>
          </a:p>
          <a:p>
            <a:pPr marL="285750" indent="-285750">
              <a:buFontTx/>
              <a:buChar char="-"/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Display all documents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🔘To document info page</a:t>
            </a:r>
          </a:p>
          <a:p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Create/Delete a document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Upload a document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Classify doc by authority</a:t>
            </a:r>
          </a:p>
          <a:p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37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2">
            <a:extLst>
              <a:ext uri="{FF2B5EF4-FFF2-40B4-BE49-F238E27FC236}">
                <a16:creationId xmlns:a16="http://schemas.microsoft.com/office/drawing/2014/main" id="{79C7C68A-B7FE-44C6-AA89-6CFF2191E53B}"/>
              </a:ext>
            </a:extLst>
          </p:cNvPr>
          <p:cNvSpPr txBox="1"/>
          <p:nvPr/>
        </p:nvSpPr>
        <p:spPr>
          <a:xfrm>
            <a:off x="925444" y="253103"/>
            <a:ext cx="3921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Front-End : Info Page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7" name="等腰三角形 35">
            <a:extLst>
              <a:ext uri="{FF2B5EF4-FFF2-40B4-BE49-F238E27FC236}">
                <a16:creationId xmlns:a16="http://schemas.microsoft.com/office/drawing/2014/main" id="{15E4535B-18BB-477D-B818-C0770285D240}"/>
              </a:ext>
            </a:extLst>
          </p:cNvPr>
          <p:cNvSpPr/>
          <p:nvPr/>
        </p:nvSpPr>
        <p:spPr>
          <a:xfrm rot="5400000">
            <a:off x="476778" y="350560"/>
            <a:ext cx="371293" cy="30072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192" y="912639"/>
            <a:ext cx="9131808" cy="5945361"/>
          </a:xfrm>
          <a:prstGeom prst="rect">
            <a:avLst/>
          </a:prstGeom>
        </p:spPr>
      </p:pic>
      <p:sp>
        <p:nvSpPr>
          <p:cNvPr id="8" name="文本框 22">
            <a:extLst>
              <a:ext uri="{FF2B5EF4-FFF2-40B4-BE49-F238E27FC236}">
                <a16:creationId xmlns:a16="http://schemas.microsoft.com/office/drawing/2014/main" id="{79C7C68A-B7FE-44C6-AA89-6CFF2191E53B}"/>
              </a:ext>
            </a:extLst>
          </p:cNvPr>
          <p:cNvSpPr txBox="1"/>
          <p:nvPr/>
        </p:nvSpPr>
        <p:spPr>
          <a:xfrm>
            <a:off x="216992" y="1571275"/>
            <a:ext cx="28227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User Info Page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Change name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Change Password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9" name="文本框 22">
            <a:extLst>
              <a:ext uri="{FF2B5EF4-FFF2-40B4-BE49-F238E27FC236}">
                <a16:creationId xmlns:a16="http://schemas.microsoft.com/office/drawing/2014/main" id="{4982F838-8061-458A-96D3-15603D57E22D}"/>
              </a:ext>
            </a:extLst>
          </p:cNvPr>
          <p:cNvSpPr txBox="1"/>
          <p:nvPr/>
        </p:nvSpPr>
        <p:spPr>
          <a:xfrm>
            <a:off x="147997" y="3311332"/>
            <a:ext cx="415073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Document Info Page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🔘Modify doc Info</a:t>
            </a:r>
          </a:p>
          <a:p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Add/ Delete cooperator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Modify authority of </a:t>
            </a: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        cooperator</a:t>
            </a:r>
          </a:p>
        </p:txBody>
      </p:sp>
    </p:spTree>
    <p:extLst>
      <p:ext uri="{BB962C8B-B14F-4D97-AF65-F5344CB8AC3E}">
        <p14:creationId xmlns:p14="http://schemas.microsoft.com/office/powerpoint/2010/main" val="1837124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2">
            <a:extLst>
              <a:ext uri="{FF2B5EF4-FFF2-40B4-BE49-F238E27FC236}">
                <a16:creationId xmlns:a16="http://schemas.microsoft.com/office/drawing/2014/main" id="{79C7C68A-B7FE-44C6-AA89-6CFF2191E53B}"/>
              </a:ext>
            </a:extLst>
          </p:cNvPr>
          <p:cNvSpPr txBox="1"/>
          <p:nvPr/>
        </p:nvSpPr>
        <p:spPr>
          <a:xfrm>
            <a:off x="925444" y="253103"/>
            <a:ext cx="4383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Front-End : Edit Page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7" name="等腰三角形 35">
            <a:extLst>
              <a:ext uri="{FF2B5EF4-FFF2-40B4-BE49-F238E27FC236}">
                <a16:creationId xmlns:a16="http://schemas.microsoft.com/office/drawing/2014/main" id="{15E4535B-18BB-477D-B818-C0770285D240}"/>
              </a:ext>
            </a:extLst>
          </p:cNvPr>
          <p:cNvSpPr/>
          <p:nvPr/>
        </p:nvSpPr>
        <p:spPr>
          <a:xfrm rot="5400000">
            <a:off x="476778" y="350560"/>
            <a:ext cx="371293" cy="30072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192" y="901313"/>
            <a:ext cx="9131808" cy="595668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796" y="901312"/>
            <a:ext cx="9149204" cy="5956687"/>
          </a:xfrm>
          <a:prstGeom prst="rect">
            <a:avLst/>
          </a:prstGeom>
        </p:spPr>
      </p:pic>
      <p:sp>
        <p:nvSpPr>
          <p:cNvPr id="8" name="文本框 22">
            <a:extLst>
              <a:ext uri="{FF2B5EF4-FFF2-40B4-BE49-F238E27FC236}">
                <a16:creationId xmlns:a16="http://schemas.microsoft.com/office/drawing/2014/main" id="{79C7C68A-B7FE-44C6-AA89-6CFF2191E53B}"/>
              </a:ext>
            </a:extLst>
          </p:cNvPr>
          <p:cNvSpPr txBox="1"/>
          <p:nvPr/>
        </p:nvSpPr>
        <p:spPr>
          <a:xfrm>
            <a:off x="512063" y="1370703"/>
            <a:ext cx="282271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☑️ Writing</a:t>
            </a:r>
          </a:p>
          <a:p>
            <a:pPr marL="285750" indent="-285750">
              <a:buFontTx/>
              <a:buChar char="-"/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Upload files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Download files</a:t>
            </a:r>
          </a:p>
          <a:p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Compile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Version display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Add version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Version rollback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0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22">
            <a:extLst>
              <a:ext uri="{FF2B5EF4-FFF2-40B4-BE49-F238E27FC236}">
                <a16:creationId xmlns:a16="http://schemas.microsoft.com/office/drawing/2014/main" id="{5D90B026-5558-4002-904C-536ADCFB7E94}"/>
              </a:ext>
            </a:extLst>
          </p:cNvPr>
          <p:cNvSpPr txBox="1"/>
          <p:nvPr/>
        </p:nvSpPr>
        <p:spPr>
          <a:xfrm>
            <a:off x="987588" y="270088"/>
            <a:ext cx="4383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Database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10" name="等腰三角形 35">
            <a:extLst>
              <a:ext uri="{FF2B5EF4-FFF2-40B4-BE49-F238E27FC236}">
                <a16:creationId xmlns:a16="http://schemas.microsoft.com/office/drawing/2014/main" id="{8A92CF68-5E30-46E0-B375-0F102E23C9CD}"/>
              </a:ext>
            </a:extLst>
          </p:cNvPr>
          <p:cNvSpPr/>
          <p:nvPr/>
        </p:nvSpPr>
        <p:spPr>
          <a:xfrm rot="5400000">
            <a:off x="476778" y="350560"/>
            <a:ext cx="371293" cy="30072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4D867F-05D8-4353-A64C-6284C9766A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086" y="270088"/>
            <a:ext cx="6901543" cy="619820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153632C-AB94-4A54-93A6-54F5716D4D31}"/>
              </a:ext>
            </a:extLst>
          </p:cNvPr>
          <p:cNvSpPr txBox="1"/>
          <p:nvPr/>
        </p:nvSpPr>
        <p:spPr>
          <a:xfrm>
            <a:off x="2423076" y="2512367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8F3EDFB2-A893-4FFC-9B0D-84519BB28CC1}"/>
              </a:ext>
            </a:extLst>
          </p:cNvPr>
          <p:cNvCxnSpPr>
            <a:cxnSpLocks/>
          </p:cNvCxnSpPr>
          <p:nvPr/>
        </p:nvCxnSpPr>
        <p:spPr>
          <a:xfrm flipH="1">
            <a:off x="2010027" y="1756820"/>
            <a:ext cx="689292" cy="656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44AB5DEB-504A-481B-B855-49A87DAC0CCB}"/>
              </a:ext>
            </a:extLst>
          </p:cNvPr>
          <p:cNvCxnSpPr>
            <a:cxnSpLocks/>
          </p:cNvCxnSpPr>
          <p:nvPr/>
        </p:nvCxnSpPr>
        <p:spPr>
          <a:xfrm flipH="1">
            <a:off x="722395" y="1825189"/>
            <a:ext cx="569626" cy="587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CC691178-9582-4DA6-8CE1-7234B230507D}"/>
              </a:ext>
            </a:extLst>
          </p:cNvPr>
          <p:cNvCxnSpPr>
            <a:cxnSpLocks/>
          </p:cNvCxnSpPr>
          <p:nvPr/>
        </p:nvCxnSpPr>
        <p:spPr>
          <a:xfrm>
            <a:off x="1466120" y="1831870"/>
            <a:ext cx="274244" cy="607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5E7F8E2B-E190-4173-9512-7168BCB9849E}"/>
              </a:ext>
            </a:extLst>
          </p:cNvPr>
          <p:cNvCxnSpPr>
            <a:cxnSpLocks/>
          </p:cNvCxnSpPr>
          <p:nvPr/>
        </p:nvCxnSpPr>
        <p:spPr>
          <a:xfrm>
            <a:off x="1740364" y="1819138"/>
            <a:ext cx="1563243" cy="593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CB9AD707-34F3-4143-9385-303D4B4C7C7F}"/>
              </a:ext>
            </a:extLst>
          </p:cNvPr>
          <p:cNvCxnSpPr>
            <a:cxnSpLocks/>
          </p:cNvCxnSpPr>
          <p:nvPr/>
        </p:nvCxnSpPr>
        <p:spPr>
          <a:xfrm>
            <a:off x="1603242" y="1841759"/>
            <a:ext cx="872563" cy="593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80A979F3-2CA7-472E-8818-E3951CF90299}"/>
              </a:ext>
            </a:extLst>
          </p:cNvPr>
          <p:cNvSpPr/>
          <p:nvPr/>
        </p:nvSpPr>
        <p:spPr>
          <a:xfrm>
            <a:off x="961894" y="1285225"/>
            <a:ext cx="910926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User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E08F31B7-6709-46D4-A3C5-54AC5D2EF1AA}"/>
              </a:ext>
            </a:extLst>
          </p:cNvPr>
          <p:cNvSpPr/>
          <p:nvPr/>
        </p:nvSpPr>
        <p:spPr>
          <a:xfrm>
            <a:off x="2418486" y="1264417"/>
            <a:ext cx="910926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User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C09A05CE-7327-4ED4-AB61-1AE19EAE40B3}"/>
              </a:ext>
            </a:extLst>
          </p:cNvPr>
          <p:cNvSpPr/>
          <p:nvPr/>
        </p:nvSpPr>
        <p:spPr>
          <a:xfrm>
            <a:off x="240158" y="2521796"/>
            <a:ext cx="910926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Doc</a:t>
            </a: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5320E278-29BC-40EA-ACD0-440DC3C788E9}"/>
              </a:ext>
            </a:extLst>
          </p:cNvPr>
          <p:cNvSpPr/>
          <p:nvPr/>
        </p:nvSpPr>
        <p:spPr>
          <a:xfrm>
            <a:off x="1399144" y="2545635"/>
            <a:ext cx="910926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Doc</a:t>
            </a: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E1D23D55-F2B6-4881-B78D-9803AFE5DB05}"/>
              </a:ext>
            </a:extLst>
          </p:cNvPr>
          <p:cNvSpPr/>
          <p:nvPr/>
        </p:nvSpPr>
        <p:spPr>
          <a:xfrm>
            <a:off x="3039308" y="2535746"/>
            <a:ext cx="910926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Doc</a:t>
            </a: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D21E9C93-4439-4BF8-96A1-093687CC4202}"/>
              </a:ext>
            </a:extLst>
          </p:cNvPr>
          <p:cNvSpPr/>
          <p:nvPr/>
        </p:nvSpPr>
        <p:spPr>
          <a:xfrm>
            <a:off x="352202" y="3984564"/>
            <a:ext cx="1113918" cy="36107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Version1</a:t>
            </a: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C830CB5B-5D37-464C-B404-CD30DEBF6769}"/>
              </a:ext>
            </a:extLst>
          </p:cNvPr>
          <p:cNvSpPr/>
          <p:nvPr/>
        </p:nvSpPr>
        <p:spPr>
          <a:xfrm>
            <a:off x="1635982" y="4008403"/>
            <a:ext cx="1179004" cy="337231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Version2</a:t>
            </a: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5F43744B-B57F-4111-B31F-118C3AAD034F}"/>
              </a:ext>
            </a:extLst>
          </p:cNvPr>
          <p:cNvSpPr/>
          <p:nvPr/>
        </p:nvSpPr>
        <p:spPr>
          <a:xfrm>
            <a:off x="3377124" y="4008403"/>
            <a:ext cx="1179004" cy="349963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Version3</a:t>
            </a:r>
          </a:p>
        </p:txBody>
      </p: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7DBB9040-F3F1-464A-84D8-5DDFE1E751F5}"/>
              </a:ext>
            </a:extLst>
          </p:cNvPr>
          <p:cNvCxnSpPr>
            <a:cxnSpLocks/>
          </p:cNvCxnSpPr>
          <p:nvPr/>
        </p:nvCxnSpPr>
        <p:spPr>
          <a:xfrm flipH="1">
            <a:off x="1069386" y="3065222"/>
            <a:ext cx="644795" cy="792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61671584-1695-4BED-87C3-06ED16164C08}"/>
              </a:ext>
            </a:extLst>
          </p:cNvPr>
          <p:cNvCxnSpPr>
            <a:cxnSpLocks/>
          </p:cNvCxnSpPr>
          <p:nvPr/>
        </p:nvCxnSpPr>
        <p:spPr>
          <a:xfrm>
            <a:off x="1854607" y="3065222"/>
            <a:ext cx="320365" cy="825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66CEAAE7-0BC4-445F-BB3D-EE5DA7DB8D40}"/>
              </a:ext>
            </a:extLst>
          </p:cNvPr>
          <p:cNvCxnSpPr>
            <a:cxnSpLocks/>
          </p:cNvCxnSpPr>
          <p:nvPr/>
        </p:nvCxnSpPr>
        <p:spPr>
          <a:xfrm>
            <a:off x="2225484" y="3092280"/>
            <a:ext cx="1456665" cy="73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9FCB0FA5-D7B8-4804-A9E3-8254551229AD}"/>
              </a:ext>
            </a:extLst>
          </p:cNvPr>
          <p:cNvSpPr txBox="1"/>
          <p:nvPr/>
        </p:nvSpPr>
        <p:spPr>
          <a:xfrm>
            <a:off x="2934336" y="4001926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EA9EBBCE-2596-44DC-9502-01A75A18903E}"/>
              </a:ext>
            </a:extLst>
          </p:cNvPr>
          <p:cNvCxnSpPr>
            <a:cxnSpLocks/>
          </p:cNvCxnSpPr>
          <p:nvPr/>
        </p:nvCxnSpPr>
        <p:spPr>
          <a:xfrm>
            <a:off x="1978314" y="3079548"/>
            <a:ext cx="994983" cy="751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EFAB5DC6-F5F3-4B61-BC37-89AB990174FC}"/>
              </a:ext>
            </a:extLst>
          </p:cNvPr>
          <p:cNvSpPr/>
          <p:nvPr/>
        </p:nvSpPr>
        <p:spPr>
          <a:xfrm>
            <a:off x="1073173" y="5529999"/>
            <a:ext cx="2112019" cy="43004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Doc object pool</a:t>
            </a:r>
          </a:p>
        </p:txBody>
      </p: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A35714A8-2322-4967-B62B-07EBF333ACC2}"/>
              </a:ext>
            </a:extLst>
          </p:cNvPr>
          <p:cNvCxnSpPr>
            <a:cxnSpLocks/>
          </p:cNvCxnSpPr>
          <p:nvPr/>
        </p:nvCxnSpPr>
        <p:spPr>
          <a:xfrm>
            <a:off x="961894" y="4475145"/>
            <a:ext cx="619473" cy="7930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5BC5B6C1-8EAA-4483-AC90-9A13C482D976}"/>
              </a:ext>
            </a:extLst>
          </p:cNvPr>
          <p:cNvCxnSpPr>
            <a:cxnSpLocks/>
          </p:cNvCxnSpPr>
          <p:nvPr/>
        </p:nvCxnSpPr>
        <p:spPr>
          <a:xfrm flipH="1">
            <a:off x="2192586" y="4475145"/>
            <a:ext cx="8253" cy="7930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4D592829-8D7A-479A-AF4C-07EF7E4435EA}"/>
              </a:ext>
            </a:extLst>
          </p:cNvPr>
          <p:cNvCxnSpPr>
            <a:cxnSpLocks/>
          </p:cNvCxnSpPr>
          <p:nvPr/>
        </p:nvCxnSpPr>
        <p:spPr>
          <a:xfrm flipH="1">
            <a:off x="2986015" y="4522947"/>
            <a:ext cx="626169" cy="745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4495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6CBFE97-60DE-4292-925E-D97BA8F7F8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948" y="126551"/>
            <a:ext cx="8143903" cy="6604897"/>
          </a:xfrm>
          <a:prstGeom prst="rect">
            <a:avLst/>
          </a:prstGeom>
        </p:spPr>
      </p:pic>
      <p:sp>
        <p:nvSpPr>
          <p:cNvPr id="2" name="文本框 22">
            <a:extLst>
              <a:ext uri="{FF2B5EF4-FFF2-40B4-BE49-F238E27FC236}">
                <a16:creationId xmlns:a16="http://schemas.microsoft.com/office/drawing/2014/main" id="{12C24B44-7DF9-4DF7-A6CB-6168197B6E0F}"/>
              </a:ext>
            </a:extLst>
          </p:cNvPr>
          <p:cNvSpPr txBox="1"/>
          <p:nvPr/>
        </p:nvSpPr>
        <p:spPr>
          <a:xfrm>
            <a:off x="925444" y="253103"/>
            <a:ext cx="4383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Back-End : UML &amp; Function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  <p:sp>
        <p:nvSpPr>
          <p:cNvPr id="3" name="等腰三角形 35">
            <a:extLst>
              <a:ext uri="{FF2B5EF4-FFF2-40B4-BE49-F238E27FC236}">
                <a16:creationId xmlns:a16="http://schemas.microsoft.com/office/drawing/2014/main" id="{C5B3DD2B-1B32-4506-AB5B-B785CC3E4214}"/>
              </a:ext>
            </a:extLst>
          </p:cNvPr>
          <p:cNvSpPr/>
          <p:nvPr/>
        </p:nvSpPr>
        <p:spPr>
          <a:xfrm rot="5400000">
            <a:off x="476778" y="350560"/>
            <a:ext cx="371293" cy="300722"/>
          </a:xfrm>
          <a:prstGeom prst="triangle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22">
            <a:extLst>
              <a:ext uri="{FF2B5EF4-FFF2-40B4-BE49-F238E27FC236}">
                <a16:creationId xmlns:a16="http://schemas.microsoft.com/office/drawing/2014/main" id="{C1E8A0E8-5189-46FF-9DCE-4F26E1AEFED3}"/>
              </a:ext>
            </a:extLst>
          </p:cNvPr>
          <p:cNvSpPr txBox="1"/>
          <p:nvPr/>
        </p:nvSpPr>
        <p:spPr>
          <a:xfrm>
            <a:off x="276656" y="968828"/>
            <a:ext cx="334148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Login / Logout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Check already login</a:t>
            </a:r>
          </a:p>
          <a:p>
            <a:pPr marL="285750" indent="-285750">
              <a:buFontTx/>
              <a:buChar char="-"/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Modify user/doc info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Get user doc lists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Create/Delete doc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Delete cooperator</a:t>
            </a:r>
          </a:p>
          <a:p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Modify authority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Get editing file &amp; pdf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Get objects/ version list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☑️ Version Rollback</a:t>
            </a: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Collaborative writing</a:t>
            </a:r>
          </a:p>
          <a:p>
            <a:pPr marL="285750" indent="-285750">
              <a:buFontTx/>
              <a:buChar char="-"/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  <a:t>- 🔘 Shared to other people</a:t>
            </a:r>
            <a:b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mic Sans MS" panose="030F0702030302020204" pitchFamily="66" charset="0"/>
                <a:ea typeface="方正兰亭黑简体" panose="02000000000000000000" pitchFamily="2" charset="-122"/>
              </a:rPr>
            </a:b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Comic Sans MS" panose="030F0702030302020204" pitchFamily="66" charset="0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2952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剪去对角 3">
            <a:extLst>
              <a:ext uri="{FF2B5EF4-FFF2-40B4-BE49-F238E27FC236}">
                <a16:creationId xmlns:a16="http://schemas.microsoft.com/office/drawing/2014/main" id="{81714CFB-AC98-4031-B5B0-B7B09FB060E8}"/>
              </a:ext>
            </a:extLst>
          </p:cNvPr>
          <p:cNvSpPr/>
          <p:nvPr/>
        </p:nvSpPr>
        <p:spPr>
          <a:xfrm>
            <a:off x="1530625" y="1709529"/>
            <a:ext cx="9130750" cy="3786809"/>
          </a:xfrm>
          <a:prstGeom prst="snip2DiagRect">
            <a:avLst>
              <a:gd name="adj1" fmla="val 16457"/>
              <a:gd name="adj2" fmla="val 0"/>
            </a:avLst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E0742AA-B811-49FC-A9A9-9F0386CCD213}"/>
              </a:ext>
            </a:extLst>
          </p:cNvPr>
          <p:cNvSpPr txBox="1"/>
          <p:nvPr/>
        </p:nvSpPr>
        <p:spPr>
          <a:xfrm>
            <a:off x="1996538" y="2393832"/>
            <a:ext cx="783316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omic Sans MS" panose="030F0702030302020204" pitchFamily="66" charset="0"/>
                <a:ea typeface="李旭科毛笔行书" panose="02010600030101010101" pitchFamily="2" charset="-122"/>
              </a:rPr>
              <a:t>Q &amp; A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7C3D354-76EC-4C55-BAAA-6780FFF010E1}"/>
              </a:ext>
            </a:extLst>
          </p:cNvPr>
          <p:cNvCxnSpPr>
            <a:cxnSpLocks/>
          </p:cNvCxnSpPr>
          <p:nvPr/>
        </p:nvCxnSpPr>
        <p:spPr>
          <a:xfrm flipH="1">
            <a:off x="993914" y="2231811"/>
            <a:ext cx="1732954" cy="1667652"/>
          </a:xfrm>
          <a:prstGeom prst="line">
            <a:avLst/>
          </a:prstGeom>
          <a:ln>
            <a:solidFill>
              <a:srgbClr val="595959">
                <a:alpha val="7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1F67F5E8-C726-43A7-8479-1A195FAE1B0A}"/>
              </a:ext>
            </a:extLst>
          </p:cNvPr>
          <p:cNvCxnSpPr>
            <a:cxnSpLocks/>
          </p:cNvCxnSpPr>
          <p:nvPr/>
        </p:nvCxnSpPr>
        <p:spPr>
          <a:xfrm flipH="1">
            <a:off x="1775793" y="-143167"/>
            <a:ext cx="1952870" cy="1879281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8EE1F4DB-BF80-4A17-BF26-456E224DF450}"/>
              </a:ext>
            </a:extLst>
          </p:cNvPr>
          <p:cNvCxnSpPr>
            <a:cxnSpLocks/>
          </p:cNvCxnSpPr>
          <p:nvPr/>
        </p:nvCxnSpPr>
        <p:spPr>
          <a:xfrm flipH="1">
            <a:off x="8693427" y="5733009"/>
            <a:ext cx="1732954" cy="1667652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6ACFBE08-67DA-4740-845D-414FC859F2FA}"/>
              </a:ext>
            </a:extLst>
          </p:cNvPr>
          <p:cNvCxnSpPr>
            <a:cxnSpLocks/>
          </p:cNvCxnSpPr>
          <p:nvPr/>
        </p:nvCxnSpPr>
        <p:spPr>
          <a:xfrm flipH="1">
            <a:off x="9690688" y="3385725"/>
            <a:ext cx="1732954" cy="1667652"/>
          </a:xfrm>
          <a:prstGeom prst="line">
            <a:avLst/>
          </a:prstGeom>
          <a:ln>
            <a:solidFill>
              <a:srgbClr val="595959">
                <a:alpha val="74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: 空心 41">
            <a:extLst>
              <a:ext uri="{FF2B5EF4-FFF2-40B4-BE49-F238E27FC236}">
                <a16:creationId xmlns:a16="http://schemas.microsoft.com/office/drawing/2014/main" id="{91B56CCE-1F20-4706-95E7-321FF550D67A}"/>
              </a:ext>
            </a:extLst>
          </p:cNvPr>
          <p:cNvSpPr/>
          <p:nvPr/>
        </p:nvSpPr>
        <p:spPr>
          <a:xfrm>
            <a:off x="10075247" y="1996955"/>
            <a:ext cx="314740" cy="314740"/>
          </a:xfrm>
          <a:prstGeom prst="donut">
            <a:avLst>
              <a:gd name="adj" fmla="val 8355"/>
            </a:avLst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124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243</Words>
  <Application>Microsoft Office PowerPoint</Application>
  <PresentationFormat>宽屏</PresentationFormat>
  <Paragraphs>76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等线 Light</vt:lpstr>
      <vt:lpstr>Arial</vt:lpstr>
      <vt:lpstr>Calibri</vt:lpstr>
      <vt:lpstr>Comic Sans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阿豆PPT</dc:creator>
  <cp:keywords>51PPT模板网</cp:keywords>
  <dc:description>www.51pptmoban.com</dc:description>
  <cp:lastModifiedBy>wu qiuqi</cp:lastModifiedBy>
  <cp:revision>46</cp:revision>
  <dcterms:created xsi:type="dcterms:W3CDTF">2019-08-15T10:37:29Z</dcterms:created>
  <dcterms:modified xsi:type="dcterms:W3CDTF">2019-11-21T05:07:16Z</dcterms:modified>
</cp:coreProperties>
</file>

<file path=docProps/thumbnail.jpeg>
</file>